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10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75896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3122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95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175896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3122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75896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3122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395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175896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3122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175896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3122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395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175896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3122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175896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3122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395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175896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3122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175896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3122640" y="300384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395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175896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3122640" y="3605400"/>
            <a:ext cx="129816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11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2461680" y="360540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9564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2461680" y="3003840"/>
            <a:ext cx="19674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95640" y="3605400"/>
            <a:ext cx="4032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395640" y="300384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FREE PPT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TEMPLATES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95280" y="4155840"/>
            <a:ext cx="403200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INSTERT THE TITLE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OF YOUR PRESENTATION HERE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 Same Side Corner Rectangle 3"/>
          <p:cNvSpPr/>
          <p:nvPr/>
        </p:nvSpPr>
        <p:spPr>
          <a:xfrm rot="5400000">
            <a:off x="2286360" y="-398160"/>
            <a:ext cx="1331640" cy="590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0" y="2173680"/>
            <a:ext cx="42836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404040"/>
                </a:solidFill>
                <a:latin typeface="Arial"/>
                <a:ea typeface="Arial Unicode MS"/>
              </a:rPr>
              <a:t>SECTION BREAK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0" y="2647080"/>
            <a:ext cx="428364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Arial"/>
                <a:ea typeface="Arial Unicode MS"/>
              </a:rPr>
              <a:t>Insert the title of your subtitle Here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Oval 5"/>
          <p:cNvSpPr/>
          <p:nvPr/>
        </p:nvSpPr>
        <p:spPr>
          <a:xfrm>
            <a:off x="4608360" y="1977840"/>
            <a:ext cx="1151640" cy="115164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BASIC LAYOUT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23640" y="661320"/>
            <a:ext cx="720036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1"/>
          <p:cNvSpPr/>
          <p:nvPr/>
        </p:nvSpPr>
        <p:spPr>
          <a:xfrm>
            <a:off x="0" y="0"/>
            <a:ext cx="193320" cy="10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 Same Side Corner Rectangle 3"/>
          <p:cNvSpPr/>
          <p:nvPr/>
        </p:nvSpPr>
        <p:spPr>
          <a:xfrm rot="5400000">
            <a:off x="2286360" y="-398160"/>
            <a:ext cx="1331640" cy="590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2173680"/>
            <a:ext cx="42836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404040"/>
                </a:solidFill>
                <a:latin typeface="Arial"/>
                <a:ea typeface="Arial Unicode MS"/>
              </a:rPr>
              <a:t>SECTION BREAK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2647080"/>
            <a:ext cx="428364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Arial"/>
                <a:ea typeface="Arial Unicode MS"/>
              </a:rPr>
              <a:t>Insert the title of your subtitle Here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Oval 5"/>
          <p:cNvSpPr/>
          <p:nvPr/>
        </p:nvSpPr>
        <p:spPr>
          <a:xfrm>
            <a:off x="4608360" y="1977840"/>
            <a:ext cx="1151640" cy="115164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578880" y="627480"/>
            <a:ext cx="4032000" cy="115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맑은 고딕"/>
              </a:rPr>
              <a:t>Project Work of 4</a:t>
            </a:r>
            <a:r>
              <a:rPr b="1" lang="en-US" sz="2800" spc="-1" strike="noStrike" baseline="33000">
                <a:solidFill>
                  <a:srgbClr val="ffffff"/>
                </a:solidFill>
                <a:latin typeface="Arial"/>
                <a:ea typeface="맑은 고딕"/>
              </a:rPr>
              <a:t>th</a:t>
            </a: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맑은 고딕"/>
              </a:rPr>
              <a:t> semester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26320" y="1664280"/>
            <a:ext cx="4032000" cy="90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Online Store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Placeholder 3"/>
          <p:cNvSpPr/>
          <p:nvPr/>
        </p:nvSpPr>
        <p:spPr>
          <a:xfrm>
            <a:off x="467640" y="2879640"/>
            <a:ext cx="4032000" cy="19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  <a:ea typeface="Arial Unicode MS"/>
            </a:endParaRPr>
          </a:p>
        </p:txBody>
      </p:sp>
      <p:sp>
        <p:nvSpPr>
          <p:cNvPr id="202" name="TextBox 4"/>
          <p:cNvSpPr/>
          <p:nvPr/>
        </p:nvSpPr>
        <p:spPr>
          <a:xfrm>
            <a:off x="467640" y="2846160"/>
            <a:ext cx="2736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 Unicode MS"/>
              </a:rPr>
              <a:t>Group members: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 Unicode MS"/>
              </a:rPr>
              <a:t>Sulav Bhattarai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 Unicode MS"/>
              </a:rPr>
              <a:t>Suzan Pokhrel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User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Mode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79" name="Picture 3" descr=""/>
          <p:cNvPicPr/>
          <p:nvPr/>
        </p:nvPicPr>
        <p:blipFill>
          <a:blip r:embed="rId1"/>
          <a:stretch/>
        </p:blipFill>
        <p:spPr>
          <a:xfrm>
            <a:off x="0" y="1059480"/>
            <a:ext cx="9143640" cy="408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Product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82" name="Picture 4" descr=""/>
          <p:cNvPicPr/>
          <p:nvPr/>
        </p:nvPicPr>
        <p:blipFill>
          <a:blip r:embed="rId1"/>
          <a:stretch/>
        </p:blipFill>
        <p:spPr>
          <a:xfrm>
            <a:off x="0" y="987480"/>
            <a:ext cx="9143640" cy="41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User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Cart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0" y="1059480"/>
            <a:ext cx="9143640" cy="408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Admin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 Mode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360" y="723240"/>
            <a:ext cx="9143640" cy="453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685800" y="2743200"/>
            <a:ext cx="5704560" cy="267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0">
              <a:spcBef>
                <a:spcPts val="1417"/>
              </a:spcBef>
              <a:buNone/>
            </a:pPr>
            <a:r>
              <a:rPr b="1" lang="en-US" sz="6000" spc="-1" strike="noStrike">
                <a:solidFill>
                  <a:srgbClr val="ff0000"/>
                </a:solidFill>
                <a:latin typeface="Arial"/>
              </a:rPr>
              <a:t>THANK </a:t>
            </a:r>
            <a:r>
              <a:rPr b="1" lang="en-US" sz="6000" spc="-1" strike="noStrike">
                <a:solidFill>
                  <a:srgbClr val="ff0000"/>
                </a:solidFill>
                <a:latin typeface="Arial"/>
              </a:rPr>
              <a:t>YOU</a:t>
            </a:r>
            <a:endParaRPr b="1" lang="en-US" sz="60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0" name="Text Placeholder 7"/>
          <p:cNvSpPr/>
          <p:nvPr/>
        </p:nvSpPr>
        <p:spPr>
          <a:xfrm>
            <a:off x="467640" y="2879640"/>
            <a:ext cx="4032000" cy="19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Arial"/>
              <a:ea typeface="Arial Unicode MS"/>
            </a:endParaRPr>
          </a:p>
        </p:txBody>
      </p:sp>
      <p:sp>
        <p:nvSpPr>
          <p:cNvPr id="291" name="TextBox 2"/>
          <p:cNvSpPr/>
          <p:nvPr/>
        </p:nvSpPr>
        <p:spPr>
          <a:xfrm>
            <a:off x="467640" y="2846160"/>
            <a:ext cx="2736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ed Rectangle 3"/>
          <p:cNvSpPr/>
          <p:nvPr/>
        </p:nvSpPr>
        <p:spPr>
          <a:xfrm>
            <a:off x="2411640" y="281520"/>
            <a:ext cx="6732000" cy="700560"/>
          </a:xfrm>
          <a:custGeom>
            <a:avLst/>
            <a:gdLst>
              <a:gd name="textAreaLeft" fmla="*/ 0 w 6732000"/>
              <a:gd name="textAreaRight" fmla="*/ 6732360 w 6732000"/>
              <a:gd name="textAreaTop" fmla="*/ 0 h 700560"/>
              <a:gd name="textAreaBottom" fmla="*/ 700920 h 700560"/>
            </a:gdLst>
            <a:ahLst/>
            <a:rect l="textAreaLeft" t="textAreaTop" r="textAreaRight" b="textAreaBottom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04" name="Title 2"/>
          <p:cNvSpPr/>
          <p:nvPr/>
        </p:nvSpPr>
        <p:spPr>
          <a:xfrm>
            <a:off x="2797920" y="339480"/>
            <a:ext cx="634572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Introduction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Oval 4"/>
          <p:cNvSpPr/>
          <p:nvPr/>
        </p:nvSpPr>
        <p:spPr>
          <a:xfrm>
            <a:off x="3132000" y="1386360"/>
            <a:ext cx="719640" cy="719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06" name="Oval 5"/>
          <p:cNvSpPr/>
          <p:nvPr/>
        </p:nvSpPr>
        <p:spPr>
          <a:xfrm>
            <a:off x="2579760" y="2277720"/>
            <a:ext cx="719640" cy="719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07" name="Oval 6"/>
          <p:cNvSpPr/>
          <p:nvPr/>
        </p:nvSpPr>
        <p:spPr>
          <a:xfrm>
            <a:off x="2027880" y="3168720"/>
            <a:ext cx="719640" cy="719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08" name="Oval 7"/>
          <p:cNvSpPr/>
          <p:nvPr/>
        </p:nvSpPr>
        <p:spPr>
          <a:xfrm>
            <a:off x="1475640" y="4060080"/>
            <a:ext cx="719640" cy="719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grpSp>
        <p:nvGrpSpPr>
          <p:cNvPr id="209" name="Group 9"/>
          <p:cNvGrpSpPr/>
          <p:nvPr/>
        </p:nvGrpSpPr>
        <p:grpSpPr>
          <a:xfrm>
            <a:off x="3996000" y="1409040"/>
            <a:ext cx="4608000" cy="672480"/>
            <a:chOff x="3996000" y="1409040"/>
            <a:chExt cx="4608000" cy="672480"/>
          </a:xfrm>
        </p:grpSpPr>
        <p:sp>
          <p:nvSpPr>
            <p:cNvPr id="210" name="TextBox 10"/>
            <p:cNvSpPr/>
            <p:nvPr/>
          </p:nvSpPr>
          <p:spPr>
            <a:xfrm>
              <a:off x="3996000" y="1627200"/>
              <a:ext cx="4608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Our motivation for making an online store the </a:t>
              </a:r>
              <a:r>
                <a:rPr b="0" lang="en-GB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motivation we had for shopping as ecommerce shoppers.</a:t>
              </a: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1" name="TextBox 11"/>
            <p:cNvSpPr/>
            <p:nvPr/>
          </p:nvSpPr>
          <p:spPr>
            <a:xfrm>
              <a:off x="3996000" y="140904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Motivation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2" name="Group 12"/>
          <p:cNvGrpSpPr/>
          <p:nvPr/>
        </p:nvGrpSpPr>
        <p:grpSpPr>
          <a:xfrm>
            <a:off x="3443040" y="2300400"/>
            <a:ext cx="4608000" cy="581760"/>
            <a:chOff x="3443040" y="2300400"/>
            <a:chExt cx="4608000" cy="581760"/>
          </a:xfrm>
        </p:grpSpPr>
        <p:sp>
          <p:nvSpPr>
            <p:cNvPr id="213" name="TextBox 13"/>
            <p:cNvSpPr/>
            <p:nvPr/>
          </p:nvSpPr>
          <p:spPr>
            <a:xfrm>
              <a:off x="3443040" y="2608920"/>
              <a:ext cx="4608000" cy="27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The front end uses languages like HTML, CSS, JavaScript.  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4" name="TextBox 14"/>
            <p:cNvSpPr/>
            <p:nvPr/>
          </p:nvSpPr>
          <p:spPr>
            <a:xfrm>
              <a:off x="3443040" y="230040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Front end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5" name="Group 15"/>
          <p:cNvGrpSpPr/>
          <p:nvPr/>
        </p:nvGrpSpPr>
        <p:grpSpPr>
          <a:xfrm>
            <a:off x="2890440" y="3191760"/>
            <a:ext cx="4608000" cy="597960"/>
            <a:chOff x="2890440" y="3191760"/>
            <a:chExt cx="4608000" cy="597960"/>
          </a:xfrm>
        </p:grpSpPr>
        <p:sp>
          <p:nvSpPr>
            <p:cNvPr id="216" name="TextBox 16"/>
            <p:cNvSpPr/>
            <p:nvPr/>
          </p:nvSpPr>
          <p:spPr>
            <a:xfrm>
              <a:off x="2890440" y="3335400"/>
              <a:ext cx="4608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At the back end we have PHP along with the database MYSQL .  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7" name="TextBox 17"/>
            <p:cNvSpPr/>
            <p:nvPr/>
          </p:nvSpPr>
          <p:spPr>
            <a:xfrm>
              <a:off x="2890440" y="319176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Back end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8" name="Group 18"/>
          <p:cNvGrpSpPr/>
          <p:nvPr/>
        </p:nvGrpSpPr>
        <p:grpSpPr>
          <a:xfrm>
            <a:off x="2337480" y="4052880"/>
            <a:ext cx="4608000" cy="700560"/>
            <a:chOff x="2337480" y="4052880"/>
            <a:chExt cx="4608000" cy="700560"/>
          </a:xfrm>
        </p:grpSpPr>
        <p:sp>
          <p:nvSpPr>
            <p:cNvPr id="219" name="TextBox 19"/>
            <p:cNvSpPr/>
            <p:nvPr/>
          </p:nvSpPr>
          <p:spPr>
            <a:xfrm>
              <a:off x="2337480" y="448164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Our Website satisfies all business constraints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0" name="TextBox 20"/>
            <p:cNvSpPr/>
            <p:nvPr/>
          </p:nvSpPr>
          <p:spPr>
            <a:xfrm>
              <a:off x="2337480" y="405288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Business Constraints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1" name="TextBox 21"/>
          <p:cNvSpPr/>
          <p:nvPr/>
        </p:nvSpPr>
        <p:spPr>
          <a:xfrm>
            <a:off x="3132000" y="151848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22"/>
          <p:cNvSpPr/>
          <p:nvPr/>
        </p:nvSpPr>
        <p:spPr>
          <a:xfrm>
            <a:off x="2579760" y="240984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Box 23"/>
          <p:cNvSpPr/>
          <p:nvPr/>
        </p:nvSpPr>
        <p:spPr>
          <a:xfrm>
            <a:off x="2027880" y="330084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24"/>
          <p:cNvSpPr/>
          <p:nvPr/>
        </p:nvSpPr>
        <p:spPr>
          <a:xfrm>
            <a:off x="1475640" y="419220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0" y="2336040"/>
            <a:ext cx="42836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404040"/>
                </a:solidFill>
                <a:latin typeface="Arial"/>
                <a:ea typeface="Arial Unicode MS"/>
              </a:rPr>
              <a:t>Technology Stack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Freeform 3"/>
          <p:cNvSpPr/>
          <p:nvPr/>
        </p:nvSpPr>
        <p:spPr>
          <a:xfrm>
            <a:off x="5024880" y="2152800"/>
            <a:ext cx="342720" cy="840240"/>
          </a:xfrm>
          <a:custGeom>
            <a:avLst/>
            <a:gdLst>
              <a:gd name="textAreaLeft" fmla="*/ 0 w 342720"/>
              <a:gd name="textAreaRight" fmla="*/ 343080 w 342720"/>
              <a:gd name="textAreaTop" fmla="*/ 0 h 840240"/>
              <a:gd name="textAreaBottom" fmla="*/ 840600 h 840240"/>
            </a:gdLst>
            <a:ahLst/>
            <a:rect l="textAreaLeft" t="textAreaTop" r="textAreaRight" b="textAreaBottom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9"/>
          <p:cNvGrpSpPr/>
          <p:nvPr/>
        </p:nvGrpSpPr>
        <p:grpSpPr>
          <a:xfrm>
            <a:off x="3106800" y="1611360"/>
            <a:ext cx="2930400" cy="2930400"/>
            <a:chOff x="3106800" y="1611360"/>
            <a:chExt cx="2930400" cy="2930400"/>
          </a:xfrm>
        </p:grpSpPr>
        <p:sp>
          <p:nvSpPr>
            <p:cNvPr id="228" name="Block Arc 3"/>
            <p:cNvSpPr/>
            <p:nvPr/>
          </p:nvSpPr>
          <p:spPr>
            <a:xfrm>
              <a:off x="3106800" y="1611360"/>
              <a:ext cx="2930400" cy="2930400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endParaRPr>
            </a:p>
          </p:txBody>
        </p:sp>
        <p:sp>
          <p:nvSpPr>
            <p:cNvPr id="229" name="Isosceles Triangle 4"/>
            <p:cNvSpPr/>
            <p:nvPr/>
          </p:nvSpPr>
          <p:spPr>
            <a:xfrm rot="13830600">
              <a:off x="5230080" y="3932280"/>
              <a:ext cx="396720" cy="34164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Technology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Stack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Oval 5"/>
          <p:cNvSpPr/>
          <p:nvPr/>
        </p:nvSpPr>
        <p:spPr>
          <a:xfrm>
            <a:off x="2992680" y="3076560"/>
            <a:ext cx="537120" cy="537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32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grpSp>
        <p:nvGrpSpPr>
          <p:cNvPr id="233" name="Group 20"/>
          <p:cNvGrpSpPr/>
          <p:nvPr/>
        </p:nvGrpSpPr>
        <p:grpSpPr>
          <a:xfrm>
            <a:off x="5878080" y="1529640"/>
            <a:ext cx="2592000" cy="617400"/>
            <a:chOff x="5878080" y="1529640"/>
            <a:chExt cx="2592000" cy="617400"/>
          </a:xfrm>
        </p:grpSpPr>
        <p:sp>
          <p:nvSpPr>
            <p:cNvPr id="234" name="TextBox 21"/>
            <p:cNvSpPr/>
            <p:nvPr/>
          </p:nvSpPr>
          <p:spPr>
            <a:xfrm>
              <a:off x="5878080" y="1692720"/>
              <a:ext cx="2592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Further Design of the webpage using .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TextBox 22"/>
            <p:cNvSpPr/>
            <p:nvPr/>
          </p:nvSpPr>
          <p:spPr>
            <a:xfrm>
              <a:off x="5878080" y="1529640"/>
              <a:ext cx="2592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chemeClr val="accent3"/>
                  </a:solidFill>
                  <a:latin typeface="Arial"/>
                  <a:ea typeface="Arial Unicode MS"/>
                </a:rPr>
                <a:t>CSS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6" name="Group 23"/>
          <p:cNvGrpSpPr/>
          <p:nvPr/>
        </p:nvGrpSpPr>
        <p:grpSpPr>
          <a:xfrm>
            <a:off x="6300360" y="2918880"/>
            <a:ext cx="2592000" cy="668160"/>
            <a:chOff x="6300360" y="2918880"/>
            <a:chExt cx="2592000" cy="668160"/>
          </a:xfrm>
        </p:grpSpPr>
        <p:sp>
          <p:nvSpPr>
            <p:cNvPr id="237" name="TextBox 24"/>
            <p:cNvSpPr/>
            <p:nvPr/>
          </p:nvSpPr>
          <p:spPr>
            <a:xfrm>
              <a:off x="6300360" y="3315240"/>
              <a:ext cx="2592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Java Script being used too .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TextBox 25"/>
            <p:cNvSpPr/>
            <p:nvPr/>
          </p:nvSpPr>
          <p:spPr>
            <a:xfrm>
              <a:off x="6300360" y="2918880"/>
              <a:ext cx="2592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chemeClr val="accent2"/>
                  </a:solidFill>
                  <a:latin typeface="Arial"/>
                  <a:ea typeface="Arial Unicode MS"/>
                </a:rPr>
                <a:t>JAVASCRIPT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9" name="Group 26"/>
          <p:cNvGrpSpPr/>
          <p:nvPr/>
        </p:nvGrpSpPr>
        <p:grpSpPr>
          <a:xfrm>
            <a:off x="668880" y="1529640"/>
            <a:ext cx="2592000" cy="759600"/>
            <a:chOff x="668880" y="1529640"/>
            <a:chExt cx="2592000" cy="759600"/>
          </a:xfrm>
        </p:grpSpPr>
        <p:sp>
          <p:nvSpPr>
            <p:cNvPr id="240" name="TextBox 27"/>
            <p:cNvSpPr/>
            <p:nvPr/>
          </p:nvSpPr>
          <p:spPr>
            <a:xfrm>
              <a:off x="668880" y="1834920"/>
              <a:ext cx="2592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Simple web interface constructed on the basis of backend.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TextBox 28"/>
            <p:cNvSpPr/>
            <p:nvPr/>
          </p:nvSpPr>
          <p:spPr>
            <a:xfrm>
              <a:off x="668880" y="1529640"/>
              <a:ext cx="2592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200" spc="-1" strike="noStrike">
                  <a:solidFill>
                    <a:schemeClr val="accent4"/>
                  </a:solidFill>
                  <a:latin typeface="Arial"/>
                  <a:ea typeface="Arial Unicode MS"/>
                </a:rPr>
                <a:t>HTML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2" name="Group 29"/>
          <p:cNvGrpSpPr/>
          <p:nvPr/>
        </p:nvGrpSpPr>
        <p:grpSpPr>
          <a:xfrm>
            <a:off x="251640" y="2910240"/>
            <a:ext cx="2592000" cy="759600"/>
            <a:chOff x="251640" y="2910240"/>
            <a:chExt cx="2592000" cy="759600"/>
          </a:xfrm>
        </p:grpSpPr>
        <p:sp>
          <p:nvSpPr>
            <p:cNvPr id="243" name="TextBox 30"/>
            <p:cNvSpPr/>
            <p:nvPr/>
          </p:nvSpPr>
          <p:spPr>
            <a:xfrm>
              <a:off x="251640" y="3215520"/>
              <a:ext cx="2592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Using PHP to enter/fetch data from the database MYSQL.  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TextBox 31"/>
            <p:cNvSpPr/>
            <p:nvPr/>
          </p:nvSpPr>
          <p:spPr>
            <a:xfrm>
              <a:off x="251640" y="2910240"/>
              <a:ext cx="2592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200" spc="-1" strike="noStrike">
                  <a:solidFill>
                    <a:schemeClr val="accent5"/>
                  </a:solidFill>
                  <a:latin typeface="Arial"/>
                  <a:ea typeface="Arial Unicode MS"/>
                </a:rPr>
                <a:t>Back End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5" name="TextBox 32"/>
          <p:cNvSpPr/>
          <p:nvPr/>
        </p:nvSpPr>
        <p:spPr>
          <a:xfrm>
            <a:off x="3369960" y="2617560"/>
            <a:ext cx="23907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04040"/>
                </a:solidFill>
                <a:latin typeface="Arial"/>
                <a:ea typeface="Arial Unicode MS"/>
              </a:rPr>
              <a:t>Interface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1"/>
                </a:solidFill>
                <a:latin typeface="Arial"/>
                <a:ea typeface="Arial Unicode MS"/>
              </a:rPr>
              <a:t>Life Cycle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Picture 19" descr=""/>
          <p:cNvPicPr/>
          <p:nvPr/>
        </p:nvPicPr>
        <p:blipFill>
          <a:blip r:embed="rId1"/>
          <a:stretch/>
        </p:blipFill>
        <p:spPr>
          <a:xfrm>
            <a:off x="3419280" y="1655640"/>
            <a:ext cx="482040" cy="657720"/>
          </a:xfrm>
          <a:prstGeom prst="rect">
            <a:avLst/>
          </a:prstGeom>
          <a:ln w="0">
            <a:noFill/>
          </a:ln>
        </p:spPr>
      </p:pic>
      <p:pic>
        <p:nvPicPr>
          <p:cNvPr id="247" name="Picture 45" descr=""/>
          <p:cNvPicPr/>
          <p:nvPr/>
        </p:nvPicPr>
        <p:blipFill>
          <a:blip r:embed="rId2"/>
          <a:stretch/>
        </p:blipFill>
        <p:spPr>
          <a:xfrm>
            <a:off x="5205600" y="1616040"/>
            <a:ext cx="488520" cy="666360"/>
          </a:xfrm>
          <a:prstGeom prst="rect">
            <a:avLst/>
          </a:prstGeom>
          <a:ln w="0">
            <a:noFill/>
          </a:ln>
        </p:spPr>
      </p:pic>
      <p:sp>
        <p:nvSpPr>
          <p:cNvPr id="248" name="Oval 44"/>
          <p:cNvSpPr/>
          <p:nvPr/>
        </p:nvSpPr>
        <p:spPr>
          <a:xfrm>
            <a:off x="5785200" y="3062520"/>
            <a:ext cx="390240" cy="464760"/>
          </a:xfrm>
          <a:custGeom>
            <a:avLst/>
            <a:gdLst>
              <a:gd name="textAreaLeft" fmla="*/ 0 w 390240"/>
              <a:gd name="textAreaRight" fmla="*/ 390600 w 390240"/>
              <a:gd name="textAreaTop" fmla="*/ 0 h 464760"/>
              <a:gd name="textAreaBottom" fmla="*/ 465120 h 464760"/>
            </a:gdLst>
            <a:ahLst/>
            <a:rect l="textAreaLeft" t="textAreaTop" r="textAreaRight" b="textAreaBottom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ounded Rectangle 3"/>
          <p:cNvSpPr/>
          <p:nvPr/>
        </p:nvSpPr>
        <p:spPr>
          <a:xfrm>
            <a:off x="2411640" y="267480"/>
            <a:ext cx="6732000" cy="700560"/>
          </a:xfrm>
          <a:custGeom>
            <a:avLst/>
            <a:gdLst>
              <a:gd name="textAreaLeft" fmla="*/ 0 w 6732000"/>
              <a:gd name="textAreaRight" fmla="*/ 6732360 w 6732000"/>
              <a:gd name="textAreaTop" fmla="*/ 0 h 700560"/>
              <a:gd name="textAreaBottom" fmla="*/ 700920 h 700560"/>
            </a:gdLst>
            <a:ahLst/>
            <a:rect l="textAreaLeft" t="textAreaTop" r="textAreaRight" b="textAreaBottom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50" name="Title 2"/>
          <p:cNvSpPr/>
          <p:nvPr/>
        </p:nvSpPr>
        <p:spPr>
          <a:xfrm>
            <a:off x="2797920" y="305640"/>
            <a:ext cx="634572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Modes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Oval 4"/>
          <p:cNvSpPr/>
          <p:nvPr/>
        </p:nvSpPr>
        <p:spPr>
          <a:xfrm>
            <a:off x="3132000" y="1352520"/>
            <a:ext cx="719640" cy="719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52" name="Oval 5"/>
          <p:cNvSpPr/>
          <p:nvPr/>
        </p:nvSpPr>
        <p:spPr>
          <a:xfrm>
            <a:off x="2579760" y="2243520"/>
            <a:ext cx="719640" cy="719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sp>
        <p:nvSpPr>
          <p:cNvPr id="253" name="Oval 6"/>
          <p:cNvSpPr/>
          <p:nvPr/>
        </p:nvSpPr>
        <p:spPr>
          <a:xfrm>
            <a:off x="2027880" y="3134880"/>
            <a:ext cx="719640" cy="719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  <p:grpSp>
        <p:nvGrpSpPr>
          <p:cNvPr id="254" name="Group 9"/>
          <p:cNvGrpSpPr/>
          <p:nvPr/>
        </p:nvGrpSpPr>
        <p:grpSpPr>
          <a:xfrm>
            <a:off x="3996000" y="1375200"/>
            <a:ext cx="4608000" cy="581400"/>
            <a:chOff x="3996000" y="1375200"/>
            <a:chExt cx="4608000" cy="581400"/>
          </a:xfrm>
        </p:grpSpPr>
        <p:sp>
          <p:nvSpPr>
            <p:cNvPr id="255" name="TextBox 10"/>
            <p:cNvSpPr/>
            <p:nvPr/>
          </p:nvSpPr>
          <p:spPr>
            <a:xfrm>
              <a:off x="3996000" y="168480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User mode allow user to buy products and use all functionalities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TextBox 11"/>
            <p:cNvSpPr/>
            <p:nvPr/>
          </p:nvSpPr>
          <p:spPr>
            <a:xfrm>
              <a:off x="3996000" y="137520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User Mode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7" name="Group 12"/>
          <p:cNvGrpSpPr/>
          <p:nvPr/>
        </p:nvGrpSpPr>
        <p:grpSpPr>
          <a:xfrm>
            <a:off x="3443040" y="2266560"/>
            <a:ext cx="4608000" cy="581040"/>
            <a:chOff x="3443040" y="2266560"/>
            <a:chExt cx="4608000" cy="581040"/>
          </a:xfrm>
        </p:grpSpPr>
        <p:sp>
          <p:nvSpPr>
            <p:cNvPr id="258" name="TextBox 13"/>
            <p:cNvSpPr/>
            <p:nvPr/>
          </p:nvSpPr>
          <p:spPr>
            <a:xfrm>
              <a:off x="3443040" y="257580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Admin is allowed to add products, delete products etc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9" name="TextBox 14"/>
            <p:cNvSpPr/>
            <p:nvPr/>
          </p:nvSpPr>
          <p:spPr>
            <a:xfrm>
              <a:off x="3443040" y="226656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Admin Mode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0" name="Group 15"/>
          <p:cNvGrpSpPr/>
          <p:nvPr/>
        </p:nvGrpSpPr>
        <p:grpSpPr>
          <a:xfrm>
            <a:off x="2890440" y="3157920"/>
            <a:ext cx="4608000" cy="506520"/>
            <a:chOff x="2890440" y="3157920"/>
            <a:chExt cx="4608000" cy="506520"/>
          </a:xfrm>
        </p:grpSpPr>
        <p:sp>
          <p:nvSpPr>
            <p:cNvPr id="261" name="TextBox 16"/>
            <p:cNvSpPr/>
            <p:nvPr/>
          </p:nvSpPr>
          <p:spPr>
            <a:xfrm>
              <a:off x="2890440" y="339264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Guest can only view products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2" name="TextBox 17"/>
            <p:cNvSpPr/>
            <p:nvPr/>
          </p:nvSpPr>
          <p:spPr>
            <a:xfrm>
              <a:off x="2890440" y="3157920"/>
              <a:ext cx="4608000" cy="27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404040"/>
                  </a:solidFill>
                  <a:latin typeface="Arial"/>
                  <a:ea typeface="Arial Unicode MS"/>
                </a:rPr>
                <a:t>Guest Mode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3" name="TextBox 21"/>
          <p:cNvSpPr/>
          <p:nvPr/>
        </p:nvSpPr>
        <p:spPr>
          <a:xfrm>
            <a:off x="3132000" y="148464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Box 22"/>
          <p:cNvSpPr/>
          <p:nvPr/>
        </p:nvSpPr>
        <p:spPr>
          <a:xfrm>
            <a:off x="2579760" y="237564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Box 23"/>
          <p:cNvSpPr/>
          <p:nvPr/>
        </p:nvSpPr>
        <p:spPr>
          <a:xfrm>
            <a:off x="2027880" y="3267000"/>
            <a:ext cx="71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0" y="2336040"/>
            <a:ext cx="42836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404040"/>
                </a:solidFill>
                <a:latin typeface="Arial"/>
                <a:ea typeface="Arial Unicode MS"/>
              </a:rPr>
              <a:t>Website Interface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Freeform 3"/>
          <p:cNvSpPr/>
          <p:nvPr/>
        </p:nvSpPr>
        <p:spPr>
          <a:xfrm>
            <a:off x="5024880" y="2152800"/>
            <a:ext cx="342720" cy="840240"/>
          </a:xfrm>
          <a:custGeom>
            <a:avLst/>
            <a:gdLst>
              <a:gd name="textAreaLeft" fmla="*/ 0 w 342720"/>
              <a:gd name="textAreaRight" fmla="*/ 343080 w 342720"/>
              <a:gd name="textAreaTop" fmla="*/ 0 h 840240"/>
              <a:gd name="textAreaBottom" fmla="*/ 840600 h 840240"/>
            </a:gdLst>
            <a:ahLst/>
            <a:rect l="textAreaLeft" t="textAreaTop" r="textAreaRight" b="textAreaBottom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 Unicode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Guest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Mode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70" name="Picture 6" descr=""/>
          <p:cNvPicPr/>
          <p:nvPr/>
        </p:nvPicPr>
        <p:blipFill>
          <a:blip r:embed="rId1"/>
          <a:stretch/>
        </p:blipFill>
        <p:spPr>
          <a:xfrm>
            <a:off x="0" y="1059480"/>
            <a:ext cx="9143640" cy="40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Guest </a:t>
            </a: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Mode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0" y="1059480"/>
            <a:ext cx="9143640" cy="40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323640" y="85320"/>
            <a:ext cx="7200360" cy="5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accent1"/>
                </a:solidFill>
                <a:latin typeface="Arial"/>
                <a:ea typeface="Arial Unicode MS"/>
              </a:rPr>
              <a:t>Login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Block Arc 6"/>
          <p:cNvSpPr/>
          <p:nvPr/>
        </p:nvSpPr>
        <p:spPr>
          <a:xfrm>
            <a:off x="3124440" y="3206880"/>
            <a:ext cx="273240" cy="276120"/>
          </a:xfrm>
          <a:custGeom>
            <a:avLst/>
            <a:gdLst>
              <a:gd name="textAreaLeft" fmla="*/ 0 w 273240"/>
              <a:gd name="textAreaRight" fmla="*/ 273600 w 273240"/>
              <a:gd name="textAreaTop" fmla="*/ 0 h 276120"/>
              <a:gd name="textAreaBottom" fmla="*/ 276480 h 276120"/>
            </a:gdLst>
            <a:ahLst/>
            <a:rect l="textAreaLeft" t="textAreaTop" r="textAreaRight" b="textAreaBottom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 Unicode MS"/>
            </a:endParaRPr>
          </a:p>
        </p:txBody>
      </p:sp>
      <p:pic>
        <p:nvPicPr>
          <p:cNvPr id="276" name="Picture 3" descr=""/>
          <p:cNvPicPr/>
          <p:nvPr/>
        </p:nvPicPr>
        <p:blipFill>
          <a:blip r:embed="rId1"/>
          <a:stretch/>
        </p:blipFill>
        <p:spPr>
          <a:xfrm>
            <a:off x="0" y="1059480"/>
            <a:ext cx="9143640" cy="40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ontents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Contents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3166</TotalTime>
  <Application>LibreOffice/7.4.5.1$Linux_X86_64 LibreOffice_project/40$Build-1</Application>
  <AppVersion>15.0000</AppVersion>
  <Words>184</Words>
  <Paragraphs>52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en-US</dc:language>
  <cp:lastModifiedBy/>
  <dcterms:modified xsi:type="dcterms:W3CDTF">2023-11-30T17:43:14Z</dcterms:modified>
  <cp:revision>144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(16:9)</vt:lpwstr>
  </property>
  <property fmtid="{D5CDD505-2E9C-101B-9397-08002B2CF9AE}" pid="3" name="Slides">
    <vt:i4>13</vt:i4>
  </property>
</Properties>
</file>